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10"/>
    <p:restoredTop sz="94694"/>
  </p:normalViewPr>
  <p:slideViewPr>
    <p:cSldViewPr snapToGrid="0">
      <p:cViewPr varScale="1">
        <p:scale>
          <a:sx n="118" d="100"/>
          <a:sy n="118" d="100"/>
        </p:scale>
        <p:origin x="248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Devising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Collaborating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Devising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Collaborating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35637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353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Quicksand</vt:lpstr>
      <vt:lpstr>Calibri</vt:lpstr>
      <vt:lpstr>Arial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2023-08-16T17:26:26Z</dcterms:modified>
  <cp:category/>
  <dc:identifier/>
  <cp:contentStatus/>
  <dc:language/>
  <cp:version/>
</cp:coreProperties>
</file>